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  <p:sldMasterId id="2147483795" r:id="rId2"/>
  </p:sldMasterIdLst>
  <p:sldIdLst>
    <p:sldId id="256" r:id="rId3"/>
    <p:sldId id="260" r:id="rId4"/>
    <p:sldId id="257" r:id="rId5"/>
    <p:sldId id="269" r:id="rId6"/>
    <p:sldId id="261" r:id="rId7"/>
    <p:sldId id="264" r:id="rId8"/>
    <p:sldId id="271" r:id="rId9"/>
    <p:sldId id="265" r:id="rId10"/>
    <p:sldId id="270" r:id="rId11"/>
    <p:sldId id="272" r:id="rId12"/>
    <p:sldId id="274" r:id="rId13"/>
    <p:sldId id="275" r:id="rId14"/>
    <p:sldId id="276" r:id="rId15"/>
    <p:sldId id="277" r:id="rId16"/>
    <p:sldId id="273" r:id="rId17"/>
    <p:sldId id="262" r:id="rId18"/>
    <p:sldId id="259" r:id="rId19"/>
    <p:sldId id="267" r:id="rId20"/>
    <p:sldId id="258" r:id="rId21"/>
    <p:sldId id="266" r:id="rId22"/>
    <p:sldId id="263" r:id="rId23"/>
    <p:sldId id="26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49"/>
    <p:restoredTop sz="94674"/>
  </p:normalViewPr>
  <p:slideViewPr>
    <p:cSldViewPr snapToGrid="0">
      <p:cViewPr varScale="1">
        <p:scale>
          <a:sx n="106" d="100"/>
          <a:sy n="106" d="100"/>
        </p:scale>
        <p:origin x="108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gif>
</file>

<file path=ppt/media/image20.jpeg>
</file>

<file path=ppt/media/image21.png>
</file>

<file path=ppt/media/image2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071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5282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19312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17607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033643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67308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88650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3724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58267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4083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7713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83657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76230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600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71570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38160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4436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30336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95606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40135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6508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8280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40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185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5397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92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61195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2084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6F043-A853-4768-9104-4B0DC300C883}" type="datetimeFigureOut">
              <a:rPr lang="ru-RU" smtClean="0"/>
              <a:t>29.09.2018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14A089D-0410-46DE-BA96-BB9428D406B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8779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artpolischuk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polischuk/Presentations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u.ua/lenta/articles/resume-for-tech-interviewer/" TargetMode="External"/><Relationship Id="rId2" Type="http://schemas.openxmlformats.org/officeDocument/2006/relationships/hyperlink" Target="https://dou.ua/lenta/tags/%D0%BA%D1%80%D0%B5%D1%88-%D1%82%D0%B5%D1%81%D1%82%20%D1%80%D0%B5%D0%B7%D1%8E%D0%BC%D0%B5/" TargetMode="Externa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coderbyte.com/" TargetMode="External"/><Relationship Id="rId5" Type="http://schemas.openxmlformats.org/officeDocument/2006/relationships/hyperlink" Target="https://codefights.com/" TargetMode="External"/><Relationship Id="rId4" Type="http://schemas.openxmlformats.org/officeDocument/2006/relationships/hyperlink" Target="http://www.hackerrank.com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1DD10-23A9-44DA-A2D1-672C64480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6592" y="1076477"/>
            <a:ext cx="7766936" cy="1646302"/>
          </a:xfrm>
        </p:spPr>
        <p:txBody>
          <a:bodyPr>
            <a:normAutofit fontScale="90000"/>
          </a:bodyPr>
          <a:lstStyle/>
          <a:p>
            <a:r>
              <a:rPr lang="ru-RU" dirty="0"/>
              <a:t>Как правильно проходить технические интервью</a:t>
            </a:r>
            <a:r>
              <a:rPr lang="en-US" dirty="0"/>
              <a:t>?</a:t>
            </a:r>
            <a:endParaRPr lang="ru-RU" dirty="0"/>
          </a:p>
        </p:txBody>
      </p:sp>
      <p:pic>
        <p:nvPicPr>
          <p:cNvPr id="7" name="Объект 3">
            <a:extLst>
              <a:ext uri="{FF2B5EF4-FFF2-40B4-BE49-F238E27FC236}">
                <a16:creationId xmlns:a16="http://schemas.microsoft.com/office/drawing/2014/main" id="{C24A3116-CE44-4794-A6E1-23DA325EA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575" y="2991647"/>
            <a:ext cx="2877820" cy="2877820"/>
          </a:xfrm>
          <a:prstGeom prst="rect">
            <a:avLst/>
          </a:prstGeom>
        </p:spPr>
      </p:pic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F5379882-C9E3-473C-82B8-C5D3C0F28DD7}"/>
              </a:ext>
            </a:extLst>
          </p:cNvPr>
          <p:cNvSpPr txBox="1">
            <a:spLocks/>
          </p:cNvSpPr>
          <p:nvPr/>
        </p:nvSpPr>
        <p:spPr>
          <a:xfrm>
            <a:off x="4026046" y="3351119"/>
            <a:ext cx="3854528" cy="3649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ru-RU" dirty="0"/>
              <a:t>Артем Полищук</a:t>
            </a:r>
          </a:p>
        </p:txBody>
      </p:sp>
      <p:sp>
        <p:nvSpPr>
          <p:cNvPr id="9" name="Текст 5">
            <a:extLst>
              <a:ext uri="{FF2B5EF4-FFF2-40B4-BE49-F238E27FC236}">
                <a16:creationId xmlns:a16="http://schemas.microsoft.com/office/drawing/2014/main" id="{2DBAA2A3-8A78-4988-B07B-1E70954C7148}"/>
              </a:ext>
            </a:extLst>
          </p:cNvPr>
          <p:cNvSpPr txBox="1">
            <a:spLocks/>
          </p:cNvSpPr>
          <p:nvPr/>
        </p:nvSpPr>
        <p:spPr>
          <a:xfrm>
            <a:off x="4026046" y="3843616"/>
            <a:ext cx="4725839" cy="2838994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Senior .NET </a:t>
            </a:r>
            <a:r>
              <a:rPr lang="ru-RU" dirty="0"/>
              <a:t>разработчик в </a:t>
            </a:r>
            <a:r>
              <a:rPr lang="en-US" dirty="0"/>
              <a:t>Ciklum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af-ZA" dirty="0">
                <a:hlinkClick r:id="rId3"/>
              </a:rPr>
              <a:t>https://www.facebook.com/artpolischuk</a:t>
            </a:r>
            <a:endParaRPr lang="af-ZA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hlinkClick r:id="rId4"/>
              </a:rPr>
              <a:t>Презентация</a:t>
            </a:r>
            <a:endParaRPr lang="af-ZA" dirty="0"/>
          </a:p>
        </p:txBody>
      </p:sp>
    </p:spTree>
    <p:extLst>
      <p:ext uri="{BB962C8B-B14F-4D97-AF65-F5344CB8AC3E}">
        <p14:creationId xmlns:p14="http://schemas.microsoft.com/office/powerpoint/2010/main" val="3566671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9F15-AAE6-45EC-B437-D97960C3D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6392"/>
            <a:ext cx="2480650" cy="902329"/>
          </a:xfrm>
        </p:spPr>
        <p:txBody>
          <a:bodyPr/>
          <a:lstStyle/>
          <a:p>
            <a:r>
              <a:rPr lang="ru-RU" dirty="0"/>
              <a:t>Резюме 2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37FF4EC-844B-4A88-8FC9-F329BDB59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650" y="0"/>
            <a:ext cx="5508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43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>
            <a:extLst>
              <a:ext uri="{FF2B5EF4-FFF2-40B4-BE49-F238E27FC236}">
                <a16:creationId xmlns:a16="http://schemas.microsoft.com/office/drawing/2014/main" id="{17EE085A-C57F-41F8-A4F5-EA0B9F139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401" y="108642"/>
            <a:ext cx="6271894" cy="651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126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3CF4D2-640D-4E40-9BE5-A87D8065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794"/>
            <a:ext cx="2290354" cy="618309"/>
          </a:xfrm>
        </p:spPr>
        <p:txBody>
          <a:bodyPr>
            <a:normAutofit fontScale="90000"/>
          </a:bodyPr>
          <a:lstStyle/>
          <a:p>
            <a:r>
              <a:rPr lang="ru-RU" dirty="0"/>
              <a:t>Резюме 3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371092-97EF-4D60-BAFF-1965EA406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091" y="0"/>
            <a:ext cx="5965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793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F43160D-0BB7-4594-9F7F-B7EEB3CFF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6756" y="0"/>
            <a:ext cx="5353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84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49D220-B728-4458-B9A0-9BD6859E3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474" y="0"/>
            <a:ext cx="58794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32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Полезные ссылки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>
                <a:hlinkClick r:id="rId2"/>
              </a:rPr>
              <a:t>Креш</a:t>
            </a:r>
            <a:r>
              <a:rPr lang="ru-RU" dirty="0">
                <a:hlinkClick r:id="rId2"/>
              </a:rPr>
              <a:t>-тесты резюме</a:t>
            </a:r>
            <a:r>
              <a:rPr lang="ru-RU" dirty="0"/>
              <a:t> </a:t>
            </a:r>
          </a:p>
          <a:p>
            <a:r>
              <a:rPr lang="ru-RU" dirty="0">
                <a:hlinkClick r:id="rId3"/>
              </a:rPr>
              <a:t>Советы технических интервьюеров</a:t>
            </a:r>
            <a:r>
              <a:rPr lang="ru-RU" dirty="0"/>
              <a:t>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7570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1FC13-598F-4E86-9C86-31D5D13A0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Подготовка к собеседованию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3B56C-BA48-4E94-A652-EABD0128F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2865" y="1582384"/>
            <a:ext cx="4593165" cy="3693231"/>
          </a:xfrm>
        </p:spPr>
        <p:txBody>
          <a:bodyPr/>
          <a:lstStyle/>
          <a:p>
            <a:r>
              <a:rPr lang="ru-RU" dirty="0"/>
              <a:t>Чтение описания вакансии</a:t>
            </a:r>
          </a:p>
          <a:p>
            <a:r>
              <a:rPr lang="ru-RU" dirty="0"/>
              <a:t>Типичные вопросы на собеседовании</a:t>
            </a:r>
          </a:p>
          <a:p>
            <a:r>
              <a:rPr lang="ru-RU" dirty="0"/>
              <a:t>Порталы для подготовки к техническому собеседованию</a:t>
            </a:r>
            <a:endParaRPr lang="ru-RU" dirty="0">
              <a:hlinkClick r:id="rId4"/>
            </a:endParaRPr>
          </a:p>
          <a:p>
            <a:pPr lvl="1"/>
            <a:r>
              <a:rPr lang="en-US" dirty="0">
                <a:hlinkClick r:id="rId4"/>
              </a:rPr>
              <a:t>hackerrank.com</a:t>
            </a:r>
            <a:r>
              <a:rPr lang="en-US" dirty="0"/>
              <a:t> </a:t>
            </a:r>
            <a:endParaRPr lang="ru-RU" dirty="0"/>
          </a:p>
          <a:p>
            <a:pPr lvl="1"/>
            <a:r>
              <a:rPr lang="en-US" dirty="0">
                <a:hlinkClick r:id="rId5"/>
              </a:rPr>
              <a:t>codefights.com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coderbyte.com</a:t>
            </a:r>
            <a:endParaRPr lang="ru-RU" dirty="0"/>
          </a:p>
          <a:p>
            <a:r>
              <a:rPr lang="ru-RU" dirty="0"/>
              <a:t>Другие интервью</a:t>
            </a:r>
          </a:p>
          <a:p>
            <a:endParaRPr lang="ru-RU" dirty="0"/>
          </a:p>
          <a:p>
            <a:endParaRPr lang="en-US" dirty="0"/>
          </a:p>
        </p:txBody>
      </p:sp>
      <p:pic>
        <p:nvPicPr>
          <p:cNvPr id="4" name="apQrRo5_460sv">
            <a:hlinkClick r:id="" action="ppaction://media"/>
            <a:extLst>
              <a:ext uri="{FF2B5EF4-FFF2-40B4-BE49-F238E27FC236}">
                <a16:creationId xmlns:a16="http://schemas.microsoft.com/office/drawing/2014/main" id="{987516D6-51C4-4D34-9057-FDF97731BC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5676" y="1566238"/>
            <a:ext cx="4381500" cy="436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123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6BAFC9-F162-45D8-9E98-086F90347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вести себя на интервью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C2BB3F-2B29-403C-9A4A-71B02512B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0284" y="1930401"/>
            <a:ext cx="4332328" cy="3915506"/>
          </a:xfrm>
        </p:spPr>
        <p:txBody>
          <a:bodyPr>
            <a:normAutofit/>
          </a:bodyPr>
          <a:lstStyle/>
          <a:p>
            <a:r>
              <a:rPr lang="ru-RU" dirty="0"/>
              <a:t>Быть уверенным в себе </a:t>
            </a:r>
          </a:p>
          <a:p>
            <a:r>
              <a:rPr lang="ru-RU" dirty="0"/>
              <a:t>Не собеседовать интервьювера</a:t>
            </a:r>
          </a:p>
          <a:p>
            <a:r>
              <a:rPr lang="ru-RU" dirty="0"/>
              <a:t>Соответствовать тому уровню должности на которую тебя собеседуют</a:t>
            </a:r>
          </a:p>
          <a:p>
            <a:r>
              <a:rPr lang="ru-RU" dirty="0"/>
              <a:t>Если не знаешь чего-то, скажи сразу</a:t>
            </a:r>
          </a:p>
          <a:p>
            <a:r>
              <a:rPr lang="ru-RU" dirty="0"/>
              <a:t>Спрашивать технические детали нужно не у </a:t>
            </a:r>
            <a:r>
              <a:rPr lang="en-US" dirty="0"/>
              <a:t>HR</a:t>
            </a:r>
            <a:r>
              <a:rPr lang="ru-RU" dirty="0"/>
              <a:t>/Рекрутера, а на техническом интервью</a:t>
            </a:r>
          </a:p>
        </p:txBody>
      </p:sp>
      <p:pic>
        <p:nvPicPr>
          <p:cNvPr id="2052" name="Picture 4" descr="You&amp;#039;re hired">
            <a:extLst>
              <a:ext uri="{FF2B5EF4-FFF2-40B4-BE49-F238E27FC236}">
                <a16:creationId xmlns:a16="http://schemas.microsoft.com/office/drawing/2014/main" id="{03F6F64F-F27E-4F32-8996-C9EAFC0D72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708" y="1930400"/>
            <a:ext cx="3915507" cy="391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77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4EF42-F3C2-4365-85CB-CB411091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понять подходит ли вам эта компания?</a:t>
            </a:r>
          </a:p>
        </p:txBody>
      </p:sp>
      <p:pic>
        <p:nvPicPr>
          <p:cNvPr id="4" name="Picture 4" descr="ÐÐ°ÑÑÐ¸Ð½ÐºÐ¸ Ð¿Ð¾ Ð·Ð°Ð¿ÑÐ¾ÑÑ okay not okay family guy">
            <a:extLst>
              <a:ext uri="{FF2B5EF4-FFF2-40B4-BE49-F238E27FC236}">
                <a16:creationId xmlns:a16="http://schemas.microsoft.com/office/drawing/2014/main" id="{6B492DFA-D2DF-4246-AA9C-7D2C14AA03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82" b="408"/>
          <a:stretch/>
        </p:blipFill>
        <p:spPr bwMode="auto">
          <a:xfrm>
            <a:off x="677334" y="2117821"/>
            <a:ext cx="3893928" cy="2110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бъект 2">
            <a:extLst>
              <a:ext uri="{FF2B5EF4-FFF2-40B4-BE49-F238E27FC236}">
                <a16:creationId xmlns:a16="http://schemas.microsoft.com/office/drawing/2014/main" id="{2E02B12B-71D4-426E-8CF1-3A133C80CAFB}"/>
              </a:ext>
            </a:extLst>
          </p:cNvPr>
          <p:cNvSpPr txBox="1">
            <a:spLocks/>
          </p:cNvSpPr>
          <p:nvPr/>
        </p:nvSpPr>
        <p:spPr>
          <a:xfrm>
            <a:off x="4780284" y="1930401"/>
            <a:ext cx="4332328" cy="4318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Обращать внимание на поведение интервьюеров и стиль общения на интервью</a:t>
            </a:r>
          </a:p>
          <a:p>
            <a:r>
              <a:rPr lang="ru-RU" dirty="0"/>
              <a:t>Стресс интервью</a:t>
            </a:r>
          </a:p>
          <a:p>
            <a:r>
              <a:rPr lang="ru-RU" dirty="0"/>
              <a:t>Тестовое задание не более 2х часов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34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95DD5E-DD6D-4E50-8B7E-67B32F73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8092"/>
          </a:xfrm>
        </p:spPr>
        <p:txBody>
          <a:bodyPr/>
          <a:lstStyle/>
          <a:p>
            <a:r>
              <a:rPr lang="en-US" dirty="0"/>
              <a:t>Soft Skills &amp; Hard skills</a:t>
            </a:r>
            <a:endParaRPr lang="ru-RU" dirty="0"/>
          </a:p>
        </p:txBody>
      </p:sp>
      <p:pic>
        <p:nvPicPr>
          <p:cNvPr id="2050" name="Picture 2" descr="ÐÐ¾ÑÐ¾Ð¶ÐµÐµ Ð¸Ð·Ð¾Ð±ÑÐ°Ð¶ÐµÐ½Ð¸Ðµ">
            <a:extLst>
              <a:ext uri="{FF2B5EF4-FFF2-40B4-BE49-F238E27FC236}">
                <a16:creationId xmlns:a16="http://schemas.microsoft.com/office/drawing/2014/main" id="{E0A78089-B730-4D83-A63E-3423FF1601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-26" b="2599"/>
          <a:stretch/>
        </p:blipFill>
        <p:spPr bwMode="auto">
          <a:xfrm>
            <a:off x="789781" y="1639094"/>
            <a:ext cx="2963069" cy="2885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F065CA9-78C1-4823-AD69-ABAE98747A7F}"/>
              </a:ext>
            </a:extLst>
          </p:cNvPr>
          <p:cNvSpPr txBox="1">
            <a:spLocks/>
          </p:cNvSpPr>
          <p:nvPr/>
        </p:nvSpPr>
        <p:spPr>
          <a:xfrm>
            <a:off x="3865296" y="1639095"/>
            <a:ext cx="5408705" cy="2885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Технические знания</a:t>
            </a:r>
            <a:endParaRPr lang="en-US" dirty="0"/>
          </a:p>
          <a:p>
            <a:r>
              <a:rPr lang="ru-RU" dirty="0"/>
              <a:t>Работа в команде</a:t>
            </a:r>
          </a:p>
          <a:p>
            <a:r>
              <a:rPr lang="ru-RU" dirty="0"/>
              <a:t>Креатив</a:t>
            </a:r>
          </a:p>
          <a:p>
            <a:r>
              <a:rPr lang="ru-RU" dirty="0"/>
              <a:t>Умение вести переговоры</a:t>
            </a:r>
          </a:p>
          <a:p>
            <a:r>
              <a:rPr lang="ru-RU" dirty="0"/>
              <a:t>Лидерство, коучинг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91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A0C91-1F2D-4A94-A69F-FBE978A3D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r>
              <a:rPr lang="ru-RU" dirty="0"/>
              <a:t>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ABEC5-2C96-4355-8940-845EE02EEC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8685" y="1608470"/>
            <a:ext cx="4406073" cy="3880773"/>
          </a:xfrm>
        </p:spPr>
        <p:txBody>
          <a:bodyPr/>
          <a:lstStyle/>
          <a:p>
            <a:r>
              <a:rPr lang="ru-RU" dirty="0"/>
              <a:t>Как правильно оформлять резюме?</a:t>
            </a:r>
          </a:p>
          <a:p>
            <a:r>
              <a:rPr lang="ru-RU" dirty="0"/>
              <a:t>Как готовиться к интервью?</a:t>
            </a:r>
            <a:endParaRPr lang="en-US" dirty="0"/>
          </a:p>
          <a:p>
            <a:r>
              <a:rPr lang="ru-RU" dirty="0"/>
              <a:t>Как правильно вести себя на интервью?</a:t>
            </a:r>
            <a:endParaRPr lang="en-US" dirty="0"/>
          </a:p>
          <a:p>
            <a:r>
              <a:rPr lang="ru-RU" dirty="0"/>
              <a:t>Что делать после интервью?</a:t>
            </a:r>
          </a:p>
          <a:p>
            <a:endParaRPr lang="ru-RU" dirty="0"/>
          </a:p>
        </p:txBody>
      </p:sp>
      <p:pic>
        <p:nvPicPr>
          <p:cNvPr id="1026" name="Picture 2" descr="ÐÐ°ÑÑÐ¸Ð½ÐºÐ¸ Ð¿Ð¾ Ð·Ð°Ð¿ÑÐ¾ÑÑ spongebob read meme">
            <a:extLst>
              <a:ext uri="{FF2B5EF4-FFF2-40B4-BE49-F238E27FC236}">
                <a16:creationId xmlns:a16="http://schemas.microsoft.com/office/drawing/2014/main" id="{50254F43-8AA9-4FE3-8E46-F5B8B9705DA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956" y="1608470"/>
            <a:ext cx="4752975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40496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BCF98-2CF2-4ED7-BCAD-AF99F284A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dirty="0"/>
              <a:t>Как реагировать на странные вопросы?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8F978-896E-41E5-9280-3A40DB13E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668" y="1823143"/>
            <a:ext cx="4376077" cy="3428999"/>
          </a:xfrm>
        </p:spPr>
        <p:txBody>
          <a:bodyPr/>
          <a:lstStyle/>
          <a:p>
            <a:r>
              <a:rPr lang="ru-RU" dirty="0"/>
              <a:t>Кем вы видите себя через 5 лет?</a:t>
            </a:r>
          </a:p>
          <a:p>
            <a:r>
              <a:rPr lang="ru-RU" dirty="0"/>
              <a:t>Почему мы должны взять именно вас?</a:t>
            </a:r>
          </a:p>
          <a:p>
            <a:r>
              <a:rPr lang="ru-RU" dirty="0"/>
              <a:t>Почему вы выбрали именно нас?</a:t>
            </a:r>
          </a:p>
          <a:p>
            <a:r>
              <a:rPr lang="ru-RU" dirty="0"/>
              <a:t>Назовите ваши действия которые навредили компании?</a:t>
            </a:r>
          </a:p>
          <a:p>
            <a:endParaRPr lang="en-US" dirty="0"/>
          </a:p>
        </p:txBody>
      </p:sp>
      <p:pic>
        <p:nvPicPr>
          <p:cNvPr id="1028" name="Picture 4" descr="ÐÐ¾ÑÐ¾Ð¶ÐµÐµ Ð¸Ð·Ð¾Ð±ÑÐ°Ð¶ÐµÐ½Ð¸Ðµ">
            <a:extLst>
              <a:ext uri="{FF2B5EF4-FFF2-40B4-BE49-F238E27FC236}">
                <a16:creationId xmlns:a16="http://schemas.microsoft.com/office/drawing/2014/main" id="{8F80DE09-6179-4FC4-8382-621A3CAE0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497" y="1823142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083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17B40-E906-4175-AEBB-78F304B6C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делать после интервью?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1B05565-FD6E-4389-A043-E22E1E9C29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265" y="1930400"/>
            <a:ext cx="4561403" cy="306363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85E383-1E36-4367-A7FB-76641BE42EF7}"/>
              </a:ext>
            </a:extLst>
          </p:cNvPr>
          <p:cNvSpPr txBox="1">
            <a:spLocks/>
          </p:cNvSpPr>
          <p:nvPr/>
        </p:nvSpPr>
        <p:spPr>
          <a:xfrm>
            <a:off x="5056553" y="1930399"/>
            <a:ext cx="4767385" cy="30636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Попросить обратную связь, если вы ее не получили</a:t>
            </a:r>
            <a:endParaRPr lang="en-US" dirty="0"/>
          </a:p>
          <a:p>
            <a:r>
              <a:rPr lang="ru-RU" dirty="0"/>
              <a:t>Записать вопросы на которые вы не смогли ответить</a:t>
            </a:r>
          </a:p>
          <a:p>
            <a:r>
              <a:rPr lang="ru-RU" dirty="0"/>
              <a:t>Работа над ошибками</a:t>
            </a:r>
          </a:p>
        </p:txBody>
      </p:sp>
    </p:spTree>
    <p:extLst>
      <p:ext uri="{BB962C8B-B14F-4D97-AF65-F5344CB8AC3E}">
        <p14:creationId xmlns:p14="http://schemas.microsoft.com/office/powerpoint/2010/main" val="3793287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76FFF5-38AC-4018-8C2A-914B45919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Есть ли жизнь после </a:t>
            </a:r>
            <a:r>
              <a:rPr lang="ru-RU" dirty="0" err="1"/>
              <a:t>оффера</a:t>
            </a:r>
            <a:r>
              <a:rPr lang="ru-RU" dirty="0"/>
              <a:t>?</a:t>
            </a:r>
          </a:p>
        </p:txBody>
      </p:sp>
      <p:pic>
        <p:nvPicPr>
          <p:cNvPr id="1028" name="Picture 4" descr="Related image">
            <a:extLst>
              <a:ext uri="{FF2B5EF4-FFF2-40B4-BE49-F238E27FC236}">
                <a16:creationId xmlns:a16="http://schemas.microsoft.com/office/drawing/2014/main" id="{3845E5F9-6CDD-44FE-86AF-F3A734EEE72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954" y="2160588"/>
            <a:ext cx="2700130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915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1D251B-16A9-4B5D-972B-1D706A63B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Подготовка резюме:</a:t>
            </a:r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86B9AC63-A2D1-4DA4-97DE-6CFE576C6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668" y="1604617"/>
            <a:ext cx="4692802" cy="2711588"/>
          </a:xfrm>
        </p:spPr>
        <p:txBody>
          <a:bodyPr>
            <a:normAutofit/>
          </a:bodyPr>
          <a:lstStyle/>
          <a:p>
            <a:r>
              <a:rPr lang="ru-RU" dirty="0"/>
              <a:t>Шрифты</a:t>
            </a:r>
            <a:endParaRPr lang="en-US" dirty="0"/>
          </a:p>
          <a:p>
            <a:r>
              <a:rPr lang="ru-RU" dirty="0"/>
              <a:t>Шаблон</a:t>
            </a:r>
          </a:p>
          <a:p>
            <a:r>
              <a:rPr lang="ru-RU" dirty="0"/>
              <a:t>Резюме должно быть на английском языке</a:t>
            </a:r>
          </a:p>
          <a:p>
            <a:r>
              <a:rPr lang="ru-RU" dirty="0"/>
              <a:t>Грамматика</a:t>
            </a:r>
          </a:p>
          <a:p>
            <a:r>
              <a:rPr lang="ru-RU" dirty="0"/>
              <a:t>Не более 2х страниц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5" name="a0dd08f1-8642-44ee-ba9e-eb1524cf63fc">
            <a:hlinkClick r:id="" action="ppaction://media"/>
            <a:extLst>
              <a:ext uri="{FF2B5EF4-FFF2-40B4-BE49-F238E27FC236}">
                <a16:creationId xmlns:a16="http://schemas.microsoft.com/office/drawing/2014/main" id="{BEBD4D46-F2B4-4B48-A97F-E7D0FC02EC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468" y="1604617"/>
            <a:ext cx="4568459" cy="342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1B4D-E5F0-4F42-8FA6-2023305A0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Содержание резюме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52781-5160-44AF-AADC-2DED117B3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668" y="1930401"/>
            <a:ext cx="4845538" cy="3944854"/>
          </a:xfrm>
        </p:spPr>
        <p:txBody>
          <a:bodyPr>
            <a:normAutofit/>
          </a:bodyPr>
          <a:lstStyle/>
          <a:p>
            <a:r>
              <a:rPr lang="ru-RU" dirty="0"/>
              <a:t>Не врать в резюме</a:t>
            </a:r>
            <a:endParaRPr lang="en-US" dirty="0"/>
          </a:p>
          <a:p>
            <a:r>
              <a:rPr lang="ru-RU" dirty="0"/>
              <a:t>Не оценивать знания в баллах</a:t>
            </a:r>
          </a:p>
          <a:p>
            <a:r>
              <a:rPr lang="ru-RU" dirty="0"/>
              <a:t>Не оставлять личных данных (семейный статус, место прописки, наличие водительских прав, хобби и тд)</a:t>
            </a:r>
            <a:endParaRPr lang="en-US" dirty="0"/>
          </a:p>
          <a:p>
            <a:r>
              <a:rPr lang="ru-RU" dirty="0"/>
              <a:t>Фото</a:t>
            </a:r>
          </a:p>
          <a:p>
            <a:r>
              <a:rPr lang="ru-RU" dirty="0"/>
              <a:t>Заработная плата</a:t>
            </a:r>
            <a:endParaRPr lang="en-US" dirty="0"/>
          </a:p>
          <a:p>
            <a:r>
              <a:rPr lang="ru-RU" dirty="0"/>
              <a:t>Отмечать только релевантный опыт работы</a:t>
            </a:r>
          </a:p>
          <a:p>
            <a:r>
              <a:rPr lang="ru-RU" dirty="0"/>
              <a:t>Не писать о личных качествах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2" descr="Fake resume">
            <a:extLst>
              <a:ext uri="{FF2B5EF4-FFF2-40B4-BE49-F238E27FC236}">
                <a16:creationId xmlns:a16="http://schemas.microsoft.com/office/drawing/2014/main" id="{1A4A8F56-126C-44C1-A19D-5495170213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3" r="1840" b="2066"/>
          <a:stretch/>
        </p:blipFill>
        <p:spPr bwMode="auto">
          <a:xfrm>
            <a:off x="319210" y="1930400"/>
            <a:ext cx="4300904" cy="3313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829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8AAF7-9A9A-4D43-8040-394EC39F8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Структура резюме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8470B-90FA-4CC1-939A-AA5565303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8677" y="1779955"/>
            <a:ext cx="4126524" cy="3763152"/>
          </a:xfrm>
        </p:spPr>
        <p:txBody>
          <a:bodyPr/>
          <a:lstStyle/>
          <a:p>
            <a:r>
              <a:rPr lang="en-US" dirty="0"/>
              <a:t>Summary Of Qualification</a:t>
            </a:r>
          </a:p>
          <a:p>
            <a:r>
              <a:rPr lang="en-US" dirty="0"/>
              <a:t>Skills</a:t>
            </a:r>
          </a:p>
          <a:p>
            <a:r>
              <a:rPr lang="en-US" dirty="0"/>
              <a:t>Projects and Work Experience</a:t>
            </a:r>
          </a:p>
          <a:p>
            <a:r>
              <a:rPr lang="en-US" dirty="0"/>
              <a:t>Education, Training &amp; Certificates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FD406-E700-4D28-9D30-2B6FFF93F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32" y="1779954"/>
            <a:ext cx="5375931" cy="376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49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9B7EE-49AC-49DF-9DC4-B5109BF67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458" y="152400"/>
            <a:ext cx="8596668" cy="1320800"/>
          </a:xfrm>
        </p:spPr>
        <p:txBody>
          <a:bodyPr/>
          <a:lstStyle/>
          <a:p>
            <a:r>
              <a:rPr lang="ru-RU" dirty="0"/>
              <a:t>Пример</a:t>
            </a:r>
            <a:r>
              <a:rPr lang="en-US" dirty="0"/>
              <a:t> </a:t>
            </a:r>
            <a:r>
              <a:rPr lang="uk-UA" dirty="0"/>
              <a:t>шаблона резюме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644B0B-4D9E-4C07-8D7D-5E5B1F5DE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71" y="3301451"/>
            <a:ext cx="8835210" cy="30993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D5A29A-EF9E-4EA8-BB5C-28FD6F8D8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58" y="954270"/>
            <a:ext cx="4777727" cy="2175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09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58C367-C186-4392-AFF1-12056FF3F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960" y="16933"/>
            <a:ext cx="5403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09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E5F59AF-0303-431C-8926-80E7FE17F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909" y="117695"/>
            <a:ext cx="2609025" cy="1121624"/>
          </a:xfrm>
        </p:spPr>
        <p:txBody>
          <a:bodyPr/>
          <a:lstStyle/>
          <a:p>
            <a:r>
              <a:rPr lang="ru-RU" dirty="0"/>
              <a:t>Резюме 1</a:t>
            </a:r>
            <a:endParaRPr lang="en-US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6C24B21-27F7-4BF8-B726-F2CD81822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247" y="37621"/>
            <a:ext cx="6144482" cy="681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089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1368E41-8528-43D9-8FEE-FEDBFEF81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06" y="0"/>
            <a:ext cx="8258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42138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Природа</Template>
  <TotalTime>1091</TotalTime>
  <Words>303</Words>
  <Application>Microsoft Office PowerPoint</Application>
  <PresentationFormat>Широкоэкранный</PresentationFormat>
  <Paragraphs>70</Paragraphs>
  <Slides>22</Slides>
  <Notes>0</Notes>
  <HiddenSlides>2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Trebuchet MS</vt:lpstr>
      <vt:lpstr>Wingdings 2</vt:lpstr>
      <vt:lpstr>Wingdings 3</vt:lpstr>
      <vt:lpstr>HDOfficeLightV0</vt:lpstr>
      <vt:lpstr>Аспект</vt:lpstr>
      <vt:lpstr>Как правильно проходить технические интервью?</vt:lpstr>
      <vt:lpstr>Agenda:</vt:lpstr>
      <vt:lpstr>Подготовка резюме:</vt:lpstr>
      <vt:lpstr>Содержание резюме</vt:lpstr>
      <vt:lpstr>Структура резюме</vt:lpstr>
      <vt:lpstr>Пример шаблона резюме</vt:lpstr>
      <vt:lpstr>Презентация PowerPoint</vt:lpstr>
      <vt:lpstr>Резюме 1</vt:lpstr>
      <vt:lpstr>Презентация PowerPoint</vt:lpstr>
      <vt:lpstr>Резюме 2</vt:lpstr>
      <vt:lpstr>Презентация PowerPoint</vt:lpstr>
      <vt:lpstr>Резюме 3</vt:lpstr>
      <vt:lpstr>Презентация PowerPoint</vt:lpstr>
      <vt:lpstr>Презентация PowerPoint</vt:lpstr>
      <vt:lpstr>Полезные ссылки</vt:lpstr>
      <vt:lpstr>Подготовка к собеседованию</vt:lpstr>
      <vt:lpstr>Как вести себя на интервью</vt:lpstr>
      <vt:lpstr>Как понять подходит ли вам эта компания?</vt:lpstr>
      <vt:lpstr>Soft Skills &amp; Hard skills</vt:lpstr>
      <vt:lpstr>Как реагировать на странные вопросы?</vt:lpstr>
      <vt:lpstr>Что делать после интервью?</vt:lpstr>
      <vt:lpstr>Есть ли жизнь после оффера?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Как правильно проходить технические интервью</dc:title>
  <dc:creator>JULIK</dc:creator>
  <cp:lastModifiedBy>JULIK</cp:lastModifiedBy>
  <cp:revision>318</cp:revision>
  <dcterms:created xsi:type="dcterms:W3CDTF">2018-09-26T21:38:41Z</dcterms:created>
  <dcterms:modified xsi:type="dcterms:W3CDTF">2018-09-29T07:18:23Z</dcterms:modified>
</cp:coreProperties>
</file>

<file path=docProps/thumbnail.jpeg>
</file>